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71" d="100"/>
          <a:sy n="71" d="100"/>
        </p:scale>
        <p:origin x="-115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B41730-7DB0-4C54-9451-DD828BEA73CF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4C2C-94C8-46D3-8380-7C0B45794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1000108"/>
            <a:ext cx="7772400" cy="285751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tr-T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PAYLAŞMA VE YARDIMLAŞMA İBADETİ OLARAK </a:t>
            </a:r>
            <a:br>
              <a:rPr lang="tr-T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ZEKAT VE SADAKA</a:t>
            </a: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71736" y="4643446"/>
            <a:ext cx="6172200" cy="1371600"/>
          </a:xfrm>
        </p:spPr>
        <p:txBody>
          <a:bodyPr>
            <a:normAutofit/>
          </a:bodyPr>
          <a:lstStyle/>
          <a:p>
            <a:endParaRPr lang="tr-TR" sz="3600" smtClean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60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Hazırlayan: Ayşe </a:t>
            </a:r>
            <a:r>
              <a:rPr lang="tr-TR" sz="3600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CEPECİ</a:t>
            </a:r>
            <a:endParaRPr lang="tr-TR" sz="3600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tr-T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SADAKANIN ÖNEMİ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5143536" cy="4214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Sadaka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şeklinde yapılan yardım, insanı kazalardan belalardan korur. Dünyada, sıhhat ve afiyet içinde bir ömür sürmeye sebep olur.  Yardım yapan kişi, hem dünyada hem de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ahirette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çok büyük nimetlere kavuşmuş olur. 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dostluk10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428868"/>
            <a:ext cx="2416822" cy="3143272"/>
          </a:xfrm>
          <a:prstGeom prst="rect">
            <a:avLst/>
          </a:prstGeom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6072182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TEŞEKKÜRLER</a:t>
            </a:r>
            <a:endParaRPr lang="tr-TR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4 İçerik Yer Tutucusu" descr="67b41tesekkur%20ederim15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95500" y="2084387"/>
            <a:ext cx="4191000" cy="39052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tr-TR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İÇİNDEKİLER</a:t>
            </a:r>
            <a:endParaRPr lang="tr-TR" sz="4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PAYLAŞMA VE YARDIMLAŞMA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KUR’AN’I KERİMDEN GÜZEL BİR SÖZ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 action="ppaction://hlinksldjump"/>
              </a:rPr>
              <a:t>ZEKAT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5" action="ppaction://hlinksldjump"/>
              </a:rPr>
              <a:t>KİMLER ZEKAT VEREBİLİR?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6" action="ppaction://hlinksldjump"/>
              </a:rPr>
              <a:t>KİMLERE ZEKAT VERİLİR?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7" action="ppaction://hlinksldjump"/>
              </a:rPr>
              <a:t>ZEKAT VEREBİLECEĞİMİZ MALLAR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8" action="ppaction://hlinksldjump"/>
              </a:rPr>
              <a:t>SADAKA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9" action="ppaction://hlinksldjump"/>
              </a:rPr>
              <a:t>SADAKANIN ÖNEMİ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tr-T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endParaRPr lang="tr-T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tr-TR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PAYLAŞMA VE YARDIMLAŞMA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4900618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Paylaşma ve yardımlaşma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insanların ekonomik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düzeylerini birbirine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yaklaştırır.Aynı zamanda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arada sevgi, saygı ve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kaynaşmayı sağlar.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Paylaşan ve başkalarına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yardım eden insanlar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mutlu olur.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sadaka zek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143116"/>
            <a:ext cx="2428892" cy="3000380"/>
          </a:xfrm>
          <a:prstGeom prst="rect">
            <a:avLst/>
          </a:prstGeom>
        </p:spPr>
      </p:pic>
      <p:pic>
        <p:nvPicPr>
          <p:cNvPr id="1026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929330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</a:t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</a:t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KUR’AN’I KERİMDEN GÜZEL BİR SÖZ 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14348" y="3214686"/>
            <a:ext cx="7686700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İyilik ve kötülük bir olmaz.</a:t>
            </a:r>
          </a:p>
          <a:p>
            <a:pPr>
              <a:buNone/>
            </a:pP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Sen kötülüğü iyilikle uzaklaştır.</a:t>
            </a:r>
          </a:p>
          <a:p>
            <a:pPr>
              <a:buNone/>
            </a:pP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O zaman seninle kendisi arasında        </a:t>
            </a:r>
          </a:p>
          <a:p>
            <a:pPr>
              <a:buNone/>
            </a:pP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düşmanlık olan bir kimse sanki</a:t>
            </a:r>
          </a:p>
          <a:p>
            <a:pPr>
              <a:buNone/>
            </a:pP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candan bir dost gibi oluverir.</a:t>
            </a:r>
          </a:p>
          <a:p>
            <a:pPr>
              <a:buNone/>
            </a:pPr>
            <a:endParaRPr lang="tr-T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kur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714488"/>
            <a:ext cx="2428892" cy="1428760"/>
          </a:xfrm>
          <a:prstGeom prst="rect">
            <a:avLst/>
          </a:prstGeom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929330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r-T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ZEKAT </a:t>
            </a:r>
            <a:endParaRPr lang="tr-TR" sz="44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5472122" cy="3757626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Zengin olan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müslümanların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yılda bir kez mal veya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Paralarından kırkta birini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sadaka olarak dağıtmalarına 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Zekat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denir.       </a:t>
            </a:r>
          </a:p>
          <a:p>
            <a:pPr>
              <a:buNone/>
            </a:pPr>
            <a:endParaRPr lang="tr-T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eller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857364"/>
            <a:ext cx="2905124" cy="3619504"/>
          </a:xfrm>
          <a:prstGeom prst="rect">
            <a:avLst/>
          </a:prstGeom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6072182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tr-TR" sz="44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KİMLER ZEKAT VEREBİLİR?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2285992"/>
            <a:ext cx="6615130" cy="404337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Müslüman olanlar</a:t>
            </a:r>
          </a:p>
          <a:p>
            <a:pPr>
              <a:buFont typeface="Wingdings" pitchFamily="2" charset="2"/>
              <a:buChar char="§"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Ergenlik dönemine girmiş olanlar</a:t>
            </a:r>
          </a:p>
          <a:p>
            <a:pPr>
              <a:buFont typeface="Wingdings" pitchFamily="2" charset="2"/>
              <a:buChar char="§"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Akıl gücünü kullananlar</a:t>
            </a:r>
          </a:p>
          <a:p>
            <a:pPr>
              <a:buFont typeface="Wingdings" pitchFamily="2" charset="2"/>
              <a:buChar char="§"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Hür olanlar</a:t>
            </a:r>
          </a:p>
          <a:p>
            <a:pPr>
              <a:buFont typeface="Wingdings" pitchFamily="2" charset="2"/>
              <a:buChar char="§"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Nisap miktarına ulaşmış olanlar</a:t>
            </a:r>
          </a:p>
          <a:p>
            <a:pPr>
              <a:buNone/>
            </a:pPr>
            <a:endParaRPr lang="tr-T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zek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00174"/>
            <a:ext cx="2857520" cy="2057405"/>
          </a:xfrm>
          <a:prstGeom prst="rect">
            <a:avLst/>
          </a:prstGeom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929330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tr-TR" sz="44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KİMLERE ZEKAT VERİLİR?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Fakirler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Miskinler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Borçlular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Yolcular</a:t>
            </a:r>
          </a:p>
          <a:p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Allah Yolunda Olanlar</a:t>
            </a:r>
            <a:endParaRPr lang="tr-TR" sz="3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146783_yoks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000240"/>
            <a:ext cx="2819400" cy="2095500"/>
          </a:xfrm>
          <a:prstGeom prst="rect">
            <a:avLst/>
          </a:prstGeom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6072182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r-TR" sz="36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ZEKAT VEREBİLECEĞİMİZ MALLAR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2844" y="1643050"/>
            <a:ext cx="6758006" cy="3757626"/>
          </a:xfrm>
        </p:spPr>
        <p:txBody>
          <a:bodyPr>
            <a:noAutofit/>
          </a:bodyPr>
          <a:lstStyle/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Altın gümüş gibi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kıymetli madenler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Koyun,keçi,sığır,deve gibi küçük veya büyükbaş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hayvanlar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Kazandığımız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paralar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Alınıp satılan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ticaret malları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Buğday,nohut,sebze,meyve gibi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toprak ürünleri.</a:t>
            </a:r>
            <a:endParaRPr lang="tr-TR" sz="3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1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643314"/>
            <a:ext cx="2233611" cy="1696472"/>
          </a:xfrm>
          <a:prstGeom prst="rect">
            <a:avLst/>
          </a:prstGeom>
        </p:spPr>
      </p:pic>
      <p:pic>
        <p:nvPicPr>
          <p:cNvPr id="5" name="4 Resim" descr="fitre-ve-zek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1785926"/>
            <a:ext cx="1857388" cy="1428760"/>
          </a:xfrm>
          <a:prstGeom prst="rect">
            <a:avLst/>
          </a:prstGeom>
        </p:spPr>
      </p:pic>
      <p:pic>
        <p:nvPicPr>
          <p:cNvPr id="6" name="5 Resim" descr="karnibahar_koyu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000636"/>
            <a:ext cx="1833562" cy="1643074"/>
          </a:xfrm>
          <a:prstGeom prst="rect">
            <a:avLst/>
          </a:prstGeom>
        </p:spPr>
      </p:pic>
      <p:pic>
        <p:nvPicPr>
          <p:cNvPr id="7" name="Picture 2" descr="C:\Users\meltem\AppData\Local\Microsoft\Windows\Temporary Internet Files\Content.IE5\JWTD3B0B\MC900432675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6072182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43956" cy="106047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tr-T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SADAKA</a:t>
            </a:r>
            <a: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Sadaka,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Allah rızası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için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fakirlere, muhtaç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kimselere,karşılıksız olarak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verilen şey;yapılan yardım,</a:t>
            </a:r>
          </a:p>
          <a:p>
            <a:pPr>
              <a:buNone/>
            </a:pP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 türlü iyilik; </a:t>
            </a: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Allah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yolunda yapılan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harcamadır.</a:t>
            </a:r>
            <a:endParaRPr lang="tr-TR" sz="3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Resim" descr="sadaka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7818" y="1214422"/>
            <a:ext cx="3190884" cy="4357699"/>
          </a:xfrm>
          <a:prstGeom prst="rect">
            <a:avLst/>
          </a:prstGeom>
          <a:ln>
            <a:noFill/>
          </a:ln>
        </p:spPr>
      </p:pic>
      <p:pic>
        <p:nvPicPr>
          <p:cNvPr id="5" name="Picture 2" descr="C:\Users\meltem\AppData\Local\Microsoft\Windows\Temporary Internet Files\Content.IE5\JWTD3B0B\MC900432675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6072182"/>
            <a:ext cx="71407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218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Cumba</vt:lpstr>
      <vt:lpstr> PAYLAŞMA VE YARDIMLAŞMA İBADETİ OLARAK  ZEKAT VE SADAKA </vt:lpstr>
      <vt:lpstr>İÇİNDEKİLER</vt:lpstr>
      <vt:lpstr>PAYLAŞMA VE YARDIMLAŞMA  </vt:lpstr>
      <vt:lpstr>                                                                                                                                                                                     KUR’AN’I KERİMDEN GÜZEL BİR SÖZ   </vt:lpstr>
      <vt:lpstr>                ZEKAT </vt:lpstr>
      <vt:lpstr>               KİMLER ZEKAT VEREBİLİR? </vt:lpstr>
      <vt:lpstr>        KİMLERE ZEKAT VERİLİR? </vt:lpstr>
      <vt:lpstr>      ZEKAT VEREBİLECEĞİMİZ MALLAR </vt:lpstr>
      <vt:lpstr>             SADAKA </vt:lpstr>
      <vt:lpstr>          SADAKANIN ÖNEMİ </vt:lpstr>
      <vt:lpstr> 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PAYLAŞMA VE YARDIMLAŞMA İBADETİ OLARAK  ZEKAT VE SADAKA</dc:title>
  <dc:creator>meltem</dc:creator>
  <cp:lastModifiedBy>overseer</cp:lastModifiedBy>
  <cp:revision>59</cp:revision>
  <dcterms:created xsi:type="dcterms:W3CDTF">2011-03-18T00:35:44Z</dcterms:created>
  <dcterms:modified xsi:type="dcterms:W3CDTF">2015-05-01T10:59:18Z</dcterms:modified>
</cp:coreProperties>
</file>